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33497-00EC-419C-95FC-7120888A12E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F1CA8-8154-477C-BEE6-59FA405B2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92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CA966-5BB1-4259-AF0A-9E0F1BEA1853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586BA-E76E-471F-90DB-414EC14A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7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Ecrire ici votre titre de synthèse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Noms des auteurs, en soulignant le nom du présentateur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99" y="212169"/>
            <a:ext cx="2431907" cy="1188172"/>
          </a:xfrm>
          <a:prstGeom prst="rect">
            <a:avLst/>
          </a:prstGeom>
        </p:spPr>
      </p:pic>
      <p:grpSp>
        <p:nvGrpSpPr>
          <p:cNvPr id="8" name="Groupe 7"/>
          <p:cNvGrpSpPr/>
          <p:nvPr userDrawn="1"/>
        </p:nvGrpSpPr>
        <p:grpSpPr>
          <a:xfrm>
            <a:off x="9990274" y="0"/>
            <a:ext cx="2201726" cy="6866467"/>
            <a:chOff x="6942274" y="0"/>
            <a:chExt cx="2201726" cy="6866467"/>
          </a:xfrm>
        </p:grpSpPr>
        <p:sp>
          <p:nvSpPr>
            <p:cNvPr id="9" name="Rectangle 23"/>
            <p:cNvSpPr/>
            <p:nvPr userDrawn="1"/>
          </p:nvSpPr>
          <p:spPr>
            <a:xfrm>
              <a:off x="7927374" y="0"/>
              <a:ext cx="1216626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F8B00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6"/>
            <p:cNvSpPr/>
            <p:nvPr userDrawn="1"/>
          </p:nvSpPr>
          <p:spPr>
            <a:xfrm>
              <a:off x="6942274" y="3056467"/>
              <a:ext cx="2201726" cy="3810000"/>
            </a:xfrm>
            <a:prstGeom prst="triangle">
              <a:avLst>
                <a:gd name="adj" fmla="val 100000"/>
              </a:avLst>
            </a:prstGeom>
            <a:solidFill>
              <a:srgbClr val="EF8B00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9"/>
            <p:cNvSpPr/>
            <p:nvPr userDrawn="1"/>
          </p:nvSpPr>
          <p:spPr>
            <a:xfrm>
              <a:off x="8172979" y="0"/>
              <a:ext cx="971021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30"/>
            <p:cNvSpPr/>
            <p:nvPr userDrawn="1"/>
          </p:nvSpPr>
          <p:spPr>
            <a:xfrm>
              <a:off x="8074124" y="3598334"/>
              <a:ext cx="1069875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" name="Rectangle 29"/>
          <p:cNvSpPr/>
          <p:nvPr userDrawn="1"/>
        </p:nvSpPr>
        <p:spPr>
          <a:xfrm flipH="1">
            <a:off x="-34903" y="0"/>
            <a:ext cx="505581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BC205">
              <a:alpha val="4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Ellipse 13"/>
          <p:cNvSpPr>
            <a:spLocks noChangeAspect="1"/>
          </p:cNvSpPr>
          <p:nvPr userDrawn="1"/>
        </p:nvSpPr>
        <p:spPr>
          <a:xfrm rot="5102180">
            <a:off x="5878540" y="652984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5" name="Ellipse 14"/>
          <p:cNvSpPr>
            <a:spLocks noChangeAspect="1"/>
          </p:cNvSpPr>
          <p:nvPr userDrawn="1"/>
        </p:nvSpPr>
        <p:spPr>
          <a:xfrm rot="2624345">
            <a:off x="5398388" y="558022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6" name="Ellipse 15"/>
          <p:cNvSpPr>
            <a:spLocks noChangeAspect="1"/>
          </p:cNvSpPr>
          <p:nvPr userDrawn="1"/>
        </p:nvSpPr>
        <p:spPr>
          <a:xfrm rot="5102180">
            <a:off x="4764845" y="672137"/>
            <a:ext cx="509078" cy="509078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7" name="Ellipse 16"/>
          <p:cNvSpPr>
            <a:spLocks noChangeAspect="1"/>
          </p:cNvSpPr>
          <p:nvPr userDrawn="1"/>
        </p:nvSpPr>
        <p:spPr>
          <a:xfrm rot="2624345">
            <a:off x="6402754" y="540140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8" name="Ellipse 17"/>
          <p:cNvSpPr>
            <a:spLocks noChangeAspect="1"/>
          </p:cNvSpPr>
          <p:nvPr userDrawn="1"/>
        </p:nvSpPr>
        <p:spPr>
          <a:xfrm rot="5102180">
            <a:off x="6964270" y="712199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9" name="Ellipse 18"/>
          <p:cNvSpPr>
            <a:spLocks noChangeAspect="1"/>
          </p:cNvSpPr>
          <p:nvPr userDrawn="1"/>
        </p:nvSpPr>
        <p:spPr>
          <a:xfrm rot="2624345">
            <a:off x="7394742" y="407610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20" name="Ellipse 19"/>
          <p:cNvSpPr>
            <a:spLocks noChangeAspect="1"/>
          </p:cNvSpPr>
          <p:nvPr userDrawn="1"/>
        </p:nvSpPr>
        <p:spPr>
          <a:xfrm rot="5102180">
            <a:off x="7956258" y="579669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16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grpSp>
        <p:nvGrpSpPr>
          <p:cNvPr id="12" name="Groupe 11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3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419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grpSp>
        <p:nvGrpSpPr>
          <p:cNvPr id="12" name="Groupe 11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3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4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77322"/>
            <a:ext cx="10515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grpSp>
        <p:nvGrpSpPr>
          <p:cNvPr id="8" name="Groupe 7"/>
          <p:cNvGrpSpPr/>
          <p:nvPr userDrawn="1"/>
        </p:nvGrpSpPr>
        <p:grpSpPr>
          <a:xfrm rot="16200000">
            <a:off x="5853588" y="400294"/>
            <a:ext cx="624164" cy="12331337"/>
            <a:chOff x="-11489" y="0"/>
            <a:chExt cx="624164" cy="6866467"/>
          </a:xfrm>
        </p:grpSpPr>
        <p:sp>
          <p:nvSpPr>
            <p:cNvPr id="9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7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 smtClean="0"/>
              <a:t>Titre de partie/chapitre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Vous pouvez aussi ajouter un sous-titre !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8" y="816190"/>
            <a:ext cx="2431907" cy="1188172"/>
          </a:xfrm>
          <a:prstGeom prst="rect">
            <a:avLst/>
          </a:prstGeom>
        </p:spPr>
      </p:pic>
      <p:grpSp>
        <p:nvGrpSpPr>
          <p:cNvPr id="8" name="Groupe 7"/>
          <p:cNvGrpSpPr/>
          <p:nvPr userDrawn="1"/>
        </p:nvGrpSpPr>
        <p:grpSpPr>
          <a:xfrm rot="16200000">
            <a:off x="5280940" y="-5312661"/>
            <a:ext cx="1624327" cy="12197793"/>
            <a:chOff x="6942274" y="0"/>
            <a:chExt cx="2201726" cy="6866467"/>
          </a:xfrm>
        </p:grpSpPr>
        <p:sp>
          <p:nvSpPr>
            <p:cNvPr id="9" name="Rectangle 23"/>
            <p:cNvSpPr/>
            <p:nvPr userDrawn="1"/>
          </p:nvSpPr>
          <p:spPr>
            <a:xfrm>
              <a:off x="7927374" y="0"/>
              <a:ext cx="1216626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F8B00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6"/>
            <p:cNvSpPr/>
            <p:nvPr userDrawn="1"/>
          </p:nvSpPr>
          <p:spPr>
            <a:xfrm>
              <a:off x="6942274" y="3056467"/>
              <a:ext cx="2201726" cy="3810000"/>
            </a:xfrm>
            <a:prstGeom prst="triangle">
              <a:avLst>
                <a:gd name="adj" fmla="val 100000"/>
              </a:avLst>
            </a:prstGeom>
            <a:solidFill>
              <a:srgbClr val="EF8B00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9"/>
            <p:cNvSpPr/>
            <p:nvPr userDrawn="1"/>
          </p:nvSpPr>
          <p:spPr>
            <a:xfrm>
              <a:off x="8172979" y="0"/>
              <a:ext cx="971021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30"/>
            <p:cNvSpPr/>
            <p:nvPr userDrawn="1"/>
          </p:nvSpPr>
          <p:spPr>
            <a:xfrm>
              <a:off x="8074124" y="3598334"/>
              <a:ext cx="1069875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" name="Ellipse 12"/>
          <p:cNvSpPr>
            <a:spLocks noChangeAspect="1"/>
          </p:cNvSpPr>
          <p:nvPr userDrawn="1"/>
        </p:nvSpPr>
        <p:spPr>
          <a:xfrm rot="5102180">
            <a:off x="2474780" y="2304746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4" name="Ellipse 13"/>
          <p:cNvSpPr>
            <a:spLocks noChangeAspect="1"/>
          </p:cNvSpPr>
          <p:nvPr userDrawn="1"/>
        </p:nvSpPr>
        <p:spPr>
          <a:xfrm rot="2624345">
            <a:off x="1953607" y="2106696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5" name="Ellipse 14"/>
          <p:cNvSpPr>
            <a:spLocks noChangeAspect="1"/>
          </p:cNvSpPr>
          <p:nvPr userDrawn="1"/>
        </p:nvSpPr>
        <p:spPr>
          <a:xfrm rot="5102180">
            <a:off x="1320064" y="2220811"/>
            <a:ext cx="509078" cy="509078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6" name="Ellipse 15"/>
          <p:cNvSpPr>
            <a:spLocks noChangeAspect="1"/>
          </p:cNvSpPr>
          <p:nvPr userDrawn="1"/>
        </p:nvSpPr>
        <p:spPr>
          <a:xfrm rot="2624345">
            <a:off x="2957973" y="2088814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7" name="Ellipse 16"/>
          <p:cNvSpPr>
            <a:spLocks noChangeAspect="1"/>
          </p:cNvSpPr>
          <p:nvPr userDrawn="1"/>
        </p:nvSpPr>
        <p:spPr>
          <a:xfrm rot="5102180">
            <a:off x="3519489" y="2260873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8" name="Ellipse 17"/>
          <p:cNvSpPr>
            <a:spLocks noChangeAspect="1"/>
          </p:cNvSpPr>
          <p:nvPr userDrawn="1"/>
        </p:nvSpPr>
        <p:spPr>
          <a:xfrm rot="2624345">
            <a:off x="3949961" y="1956284"/>
            <a:ext cx="305447" cy="3054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19" name="Ellipse 18"/>
          <p:cNvSpPr>
            <a:spLocks noChangeAspect="1"/>
          </p:cNvSpPr>
          <p:nvPr userDrawn="1"/>
        </p:nvSpPr>
        <p:spPr>
          <a:xfrm rot="5102180">
            <a:off x="4511477" y="2128343"/>
            <a:ext cx="305447" cy="305447"/>
          </a:xfrm>
          <a:prstGeom prst="ellipse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7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grpSp>
        <p:nvGrpSpPr>
          <p:cNvPr id="8" name="Groupe 7"/>
          <p:cNvGrpSpPr/>
          <p:nvPr userDrawn="1"/>
        </p:nvGrpSpPr>
        <p:grpSpPr>
          <a:xfrm rot="16200000">
            <a:off x="5783918" y="405218"/>
            <a:ext cx="624164" cy="12287794"/>
            <a:chOff x="-11489" y="0"/>
            <a:chExt cx="624164" cy="6866467"/>
          </a:xfrm>
        </p:grpSpPr>
        <p:sp>
          <p:nvSpPr>
            <p:cNvPr id="9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51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grpSp>
        <p:nvGrpSpPr>
          <p:cNvPr id="10" name="Groupe 9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1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91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grpSp>
        <p:nvGrpSpPr>
          <p:cNvPr id="16" name="Groupe 15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7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20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54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1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20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 ou illustration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  <p:grpSp>
        <p:nvGrpSpPr>
          <p:cNvPr id="13" name="Groupe 12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4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66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  <p:grpSp>
        <p:nvGrpSpPr>
          <p:cNvPr id="13" name="Groupe 12"/>
          <p:cNvGrpSpPr/>
          <p:nvPr userDrawn="1"/>
        </p:nvGrpSpPr>
        <p:grpSpPr>
          <a:xfrm rot="16200000">
            <a:off x="5831815" y="402021"/>
            <a:ext cx="624164" cy="12287794"/>
            <a:chOff x="-11489" y="0"/>
            <a:chExt cx="624164" cy="6866467"/>
          </a:xfrm>
        </p:grpSpPr>
        <p:sp>
          <p:nvSpPr>
            <p:cNvPr id="14" name="Isosceles Triangle 30"/>
            <p:cNvSpPr/>
            <p:nvPr userDrawn="1"/>
          </p:nvSpPr>
          <p:spPr>
            <a:xfrm flipH="1">
              <a:off x="-8237" y="3589867"/>
              <a:ext cx="444842" cy="3268133"/>
            </a:xfrm>
            <a:prstGeom prst="triangle">
              <a:avLst>
                <a:gd name="adj" fmla="val 100000"/>
              </a:avLst>
            </a:prstGeom>
            <a:solidFill>
              <a:srgbClr val="FBC205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/>
            <p:cNvSpPr/>
            <p:nvPr userDrawn="1"/>
          </p:nvSpPr>
          <p:spPr>
            <a:xfrm flipH="1">
              <a:off x="-11489" y="0"/>
              <a:ext cx="624164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205">
                <a:alpha val="45098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0" t="34667" r="22953" b="33587"/>
          <a:stretch/>
        </p:blipFill>
        <p:spPr>
          <a:xfrm>
            <a:off x="82576" y="6258804"/>
            <a:ext cx="563492" cy="336212"/>
          </a:xfrm>
          <a:prstGeom prst="rect">
            <a:avLst/>
          </a:prstGeom>
        </p:spPr>
      </p:pic>
      <p:sp>
        <p:nvSpPr>
          <p:cNvPr id="1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287383" y="6380934"/>
            <a:ext cx="7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A4AE-E98E-450D-8935-4F7DA68DBC9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4670" y="638093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99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25731" y="63809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15èmes JRA-JRFG, Tours, 20 &amp; 21 mars 2024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6200-795B-4AD8-9D0A-3732929354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06829" y="5667718"/>
            <a:ext cx="6267796" cy="691518"/>
          </a:xfrm>
          <a:prstGeom prst="rect">
            <a:avLst/>
          </a:prstGeom>
          <a:pattFill prst="wdDnDiag">
            <a:fgClr>
              <a:srgbClr val="EF8B00"/>
            </a:fgClr>
            <a:bgClr>
              <a:schemeClr val="bg1"/>
            </a:bgClr>
          </a:pattFill>
        </p:spPr>
        <p:txBody>
          <a:bodyPr wrap="square" rtlCol="0">
            <a:noAutofit/>
          </a:bodyPr>
          <a:lstStyle/>
          <a:p>
            <a:r>
              <a:rPr lang="fr-FR" dirty="0"/>
              <a:t>Ajouter votre/vos logo(s) ici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35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2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1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8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1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0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9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05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15èmes JRA-JRFG, Tours, 20 &amp; 21 mars 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FA4AE-E98E-450D-8935-4F7DA68DBC97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2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9A9D23EB50C246A122164BBB7E406B" ma:contentTypeVersion="14" ma:contentTypeDescription="Crée un document." ma:contentTypeScope="" ma:versionID="50097f7d2ea177fd5b3c01a24a107d67">
  <xsd:schema xmlns:xsd="http://www.w3.org/2001/XMLSchema" xmlns:xs="http://www.w3.org/2001/XMLSchema" xmlns:p="http://schemas.microsoft.com/office/2006/metadata/properties" xmlns:ns2="c8929c9a-5480-4d85-b020-c72575f81359" xmlns:ns3="41f3f604-9d0b-441a-bf74-0a91de1a46bd" targetNamespace="http://schemas.microsoft.com/office/2006/metadata/properties" ma:root="true" ma:fieldsID="b1269e7d5a3d54375b7ebc39385b802e" ns2:_="" ns3:_="">
    <xsd:import namespace="c8929c9a-5480-4d85-b020-c72575f81359"/>
    <xsd:import namespace="41f3f604-9d0b-441a-bf74-0a91de1a46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29c9a-5480-4d85-b020-c72575f813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3b553930-3759-45d7-8613-486f48c224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3f604-9d0b-441a-bf74-0a91de1a46b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52007dff-0566-48da-bde8-ba0c0fb03f2b}" ma:internalName="TaxCatchAll" ma:showField="CatchAllData" ma:web="41f3f604-9d0b-441a-bf74-0a91de1a46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E15500-7011-4EBC-9F60-8D5830F2FF52}"/>
</file>

<file path=customXml/itemProps2.xml><?xml version="1.0" encoding="utf-8"?>
<ds:datastoreItem xmlns:ds="http://schemas.openxmlformats.org/officeDocument/2006/customXml" ds:itemID="{D757044B-AA99-4AC6-9CBE-D94FD1B596A2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104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Fleury</dc:creator>
  <cp:lastModifiedBy>Valerie Fleury</cp:lastModifiedBy>
  <cp:revision>7</cp:revision>
  <dcterms:created xsi:type="dcterms:W3CDTF">2024-01-23T10:11:22Z</dcterms:created>
  <dcterms:modified xsi:type="dcterms:W3CDTF">2024-01-23T10:47:53Z</dcterms:modified>
</cp:coreProperties>
</file>